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9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0">
                      <a:schemeClr val="tx1"/>
                    </a:gs>
                    <a:gs pos="68000">
                      <a:srgbClr val="F1F1F1"/>
                    </a:gs>
                    <a:gs pos="100000">
                      <a:schemeClr val="bg1">
                        <a:lumMod val="11000"/>
                        <a:lumOff val="89000"/>
                      </a:schemeClr>
                    </a:gs>
                  </a:gsLst>
                  <a:lin ang="54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defRPr>
            </a:lvl1pPr>
          </a:lstStyle>
          <a:p>
            <a:pPr lvl="0" algn="r"/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vert="horz" lIns="91440" tIns="45720" rIns="91440" bIns="45720" rtlCol="0"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</a:lstStyle>
          <a:p>
            <a:pPr marL="0" lvl="0" indent="0" algn="r">
              <a:buNone/>
            </a:pPr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19FB2-3AAB-4D03-B13A-2960828C78E3}" type="datetimeFigureOut">
              <a:rPr lang="en-US" dirty="0"/>
              <a:t>1/10/2022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0C674-7DFC-42FE-B9CD-82963CDB1557}" type="datetimeFigureOut">
              <a:rPr lang="en-US" dirty="0"/>
              <a:t>1/10/2022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6456F-F47D-4F25-8053-2A695DA0CA7D}" type="datetimeFigureOut">
              <a:rPr lang="en-US" dirty="0"/>
              <a:t>1/10/2022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C7379-69CC-4837-9905-BEBA22830C8A}" type="datetimeFigureOut">
              <a:rPr lang="en-US" dirty="0"/>
              <a:t>1/10/2022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B8B7E-8AEE-4F10-BFEE-C999AD004D36}" type="datetimeFigureOut">
              <a:rPr lang="en-US" dirty="0"/>
              <a:t>1/10/2022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pt-BR" smtClean="0"/>
              <a:t>Clique para editar o texto mestre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pt-BR" smtClean="0"/>
              <a:t>Clique para editar o texto mestre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8F3F9-58BC-440B-B37B-805B9055EF92}" type="datetimeFigureOut">
              <a:rPr lang="en-US" dirty="0"/>
              <a:t>1/10/2022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 d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A53AF-48EA-489D-8260-9DCAB666386A}" type="datetimeFigureOut">
              <a:rPr lang="en-US" dirty="0"/>
              <a:t>1/10/2022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D02AE-B9A4-47BD-AF8E-97E16144138B}" type="datetimeFigureOut">
              <a:rPr lang="en-US" dirty="0"/>
              <a:t>1/10/2022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FD78B-DB02-4362-BCDC-98A55456977C}" type="datetimeFigureOut">
              <a:rPr lang="en-US" dirty="0"/>
              <a:t>1/10/2022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16976-5D93-46E4-A98A-FAD63E4D0EA8}" type="datetimeFigureOut">
              <a:rPr lang="en-US" dirty="0"/>
              <a:t>1/10/2022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32000"/>
                        <a:lumOff val="68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9F4F5-F4D2-4D2A-AB60-88D37ADCB869}" type="datetimeFigureOut">
              <a:rPr lang="en-US" dirty="0"/>
              <a:t>1/10/2022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BC6CE-6D1E-47E5-8859-F31AC5380EB2}" type="datetimeFigureOut">
              <a:rPr lang="en-US" dirty="0"/>
              <a:t>1/10/2022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pt-BR" smtClean="0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4E7C4-4DA4-404D-9965-B13F2DD7D8BF}" type="datetimeFigureOut">
              <a:rPr lang="en-US" dirty="0"/>
              <a:t>1/10/2022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FB7AA-4A53-424F-AD41-70827B6504BA}" type="datetimeFigureOut">
              <a:rPr lang="en-US" dirty="0"/>
              <a:t>1/10/2022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84882-FB12-4BC8-9960-9AD8104D7FAE}" type="datetimeFigureOut">
              <a:rPr lang="en-US" dirty="0"/>
              <a:t>1/10/2022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1BD23-6E54-4D9D-AD88-A2813C73CC25}" type="datetimeFigureOut">
              <a:rPr lang="en-US" dirty="0"/>
              <a:t>1/10/2022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1A834-4F3C-4AF9-9C74-05EC35A0F292}" type="datetimeFigureOut">
              <a:rPr lang="en-US" dirty="0"/>
              <a:t>1/10/2022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51CF1133-3259-4C45-BABA-5B62D9C6F78D}" type="datetimeFigureOut">
              <a:rPr lang="en-US" dirty="0"/>
              <a:t>1/10/2022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9613"/>
          </a:xfrm>
        </p:spPr>
        <p:txBody>
          <a:bodyPr>
            <a:normAutofit fontScale="90000"/>
          </a:bodyPr>
          <a:lstStyle/>
          <a:p>
            <a:r>
              <a:rPr lang="pt-BR" sz="4000" dirty="0" smtClean="0">
                <a:latin typeface="Bahnschrift" panose="020B0502040204020203" pitchFamily="34" charset="0"/>
              </a:rPr>
              <a:t>Projeto Games Mania</a:t>
            </a:r>
            <a:endParaRPr lang="pt-BR" sz="4000" dirty="0">
              <a:latin typeface="Bahnschrift" panose="020B0502040204020203" pitchFamily="34" charset="0"/>
            </a:endParaRP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idx="1"/>
          </p:nvPr>
        </p:nvSpPr>
        <p:spPr>
          <a:xfrm>
            <a:off x="1337282" y="984738"/>
            <a:ext cx="2946866" cy="492370"/>
          </a:xfrm>
        </p:spPr>
        <p:txBody>
          <a:bodyPr/>
          <a:lstStyle/>
          <a:p>
            <a:pPr algn="ctr"/>
            <a:r>
              <a:rPr lang="pt-BR" dirty="0" smtClean="0">
                <a:latin typeface="Bahnschrift" panose="020B0502040204020203" pitchFamily="34" charset="0"/>
              </a:rPr>
              <a:t>Desktop</a:t>
            </a:r>
            <a:endParaRPr lang="pt-BR" dirty="0">
              <a:latin typeface="Bahnschrift" panose="020B0502040204020203" pitchFamily="34" charset="0"/>
            </a:endParaRPr>
          </a:p>
        </p:txBody>
      </p:sp>
      <p:sp>
        <p:nvSpPr>
          <p:cNvPr id="8" name="Espaço Reservado para Texto 7"/>
          <p:cNvSpPr>
            <a:spLocks noGrp="1"/>
          </p:cNvSpPr>
          <p:nvPr>
            <p:ph type="body" sz="half" idx="15"/>
          </p:nvPr>
        </p:nvSpPr>
        <p:spPr>
          <a:xfrm>
            <a:off x="1356798" y="1604351"/>
            <a:ext cx="2927350" cy="4556737"/>
          </a:xfrm>
        </p:spPr>
        <p:txBody>
          <a:bodyPr/>
          <a:lstStyle/>
          <a:p>
            <a:endParaRPr lang="pt-BR" dirty="0"/>
          </a:p>
        </p:txBody>
      </p:sp>
      <p:sp>
        <p:nvSpPr>
          <p:cNvPr id="6" name="Espaço Reservado para Texto 5"/>
          <p:cNvSpPr>
            <a:spLocks noGrp="1"/>
          </p:cNvSpPr>
          <p:nvPr>
            <p:ph type="body" sz="quarter" idx="3"/>
          </p:nvPr>
        </p:nvSpPr>
        <p:spPr>
          <a:xfrm>
            <a:off x="4587994" y="984738"/>
            <a:ext cx="2936241" cy="492370"/>
          </a:xfrm>
        </p:spPr>
        <p:txBody>
          <a:bodyPr/>
          <a:lstStyle/>
          <a:p>
            <a:pPr algn="ctr"/>
            <a:r>
              <a:rPr lang="pt-BR" dirty="0" smtClean="0">
                <a:latin typeface="Bahnschrift" panose="020B0502040204020203" pitchFamily="34" charset="0"/>
              </a:rPr>
              <a:t>Tablet</a:t>
            </a:r>
            <a:endParaRPr lang="pt-BR" dirty="0">
              <a:latin typeface="Bahnschrift" panose="020B0502040204020203" pitchFamily="34" charset="0"/>
            </a:endParaRPr>
          </a:p>
        </p:txBody>
      </p:sp>
      <p:sp>
        <p:nvSpPr>
          <p:cNvPr id="9" name="Espaço Reservado para Texto 8"/>
          <p:cNvSpPr>
            <a:spLocks noGrp="1"/>
          </p:cNvSpPr>
          <p:nvPr>
            <p:ph type="body" sz="half" idx="16"/>
          </p:nvPr>
        </p:nvSpPr>
        <p:spPr>
          <a:xfrm>
            <a:off x="4577441" y="1604351"/>
            <a:ext cx="2946794" cy="4556737"/>
          </a:xfrm>
        </p:spPr>
        <p:txBody>
          <a:bodyPr/>
          <a:lstStyle/>
          <a:p>
            <a:endParaRPr lang="pt-BR" dirty="0"/>
          </a:p>
        </p:txBody>
      </p:sp>
      <p:sp>
        <p:nvSpPr>
          <p:cNvPr id="7" name="Espaço Reservado para Texto 6"/>
          <p:cNvSpPr>
            <a:spLocks noGrp="1"/>
          </p:cNvSpPr>
          <p:nvPr>
            <p:ph type="body" sz="quarter" idx="13"/>
          </p:nvPr>
        </p:nvSpPr>
        <p:spPr>
          <a:xfrm>
            <a:off x="7829035" y="984738"/>
            <a:ext cx="2932113" cy="492370"/>
          </a:xfrm>
        </p:spPr>
        <p:txBody>
          <a:bodyPr/>
          <a:lstStyle/>
          <a:p>
            <a:pPr algn="ctr"/>
            <a:r>
              <a:rPr lang="pt-BR" dirty="0" smtClean="0">
                <a:latin typeface="Bahnschrift" panose="020B0502040204020203" pitchFamily="34" charset="0"/>
              </a:rPr>
              <a:t>Mobile</a:t>
            </a:r>
            <a:endParaRPr lang="pt-BR" dirty="0">
              <a:latin typeface="Bahnschrift" panose="020B0502040204020203" pitchFamily="34" charset="0"/>
            </a:endParaRPr>
          </a:p>
        </p:txBody>
      </p:sp>
      <p:sp>
        <p:nvSpPr>
          <p:cNvPr id="10" name="Espaço Reservado para Texto 9"/>
          <p:cNvSpPr>
            <a:spLocks noGrp="1"/>
          </p:cNvSpPr>
          <p:nvPr>
            <p:ph type="body" sz="half" idx="17"/>
          </p:nvPr>
        </p:nvSpPr>
        <p:spPr>
          <a:xfrm>
            <a:off x="7829035" y="1604351"/>
            <a:ext cx="2932113" cy="4556737"/>
          </a:xfrm>
        </p:spPr>
        <p:txBody>
          <a:bodyPr/>
          <a:lstStyle/>
          <a:p>
            <a:endParaRPr lang="pt-BR" dirty="0"/>
          </a:p>
        </p:txBody>
      </p:sp>
      <p:pic>
        <p:nvPicPr>
          <p:cNvPr id="11" name="Imagem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723" y="1604351"/>
            <a:ext cx="3271318" cy="4838653"/>
          </a:xfrm>
          <a:prstGeom prst="rect">
            <a:avLst/>
          </a:prstGeom>
        </p:spPr>
      </p:pic>
      <p:pic>
        <p:nvPicPr>
          <p:cNvPr id="12" name="Imagem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9058" y="1604350"/>
            <a:ext cx="2053883" cy="4838653"/>
          </a:xfrm>
          <a:prstGeom prst="rect">
            <a:avLst/>
          </a:prstGeom>
        </p:spPr>
      </p:pic>
      <p:pic>
        <p:nvPicPr>
          <p:cNvPr id="14" name="Imagem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9842" y="1604350"/>
            <a:ext cx="1350498" cy="4838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827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ítulo 16"/>
          <p:cNvSpPr>
            <a:spLocks noGrp="1"/>
          </p:cNvSpPr>
          <p:nvPr>
            <p:ph type="ctrTitle"/>
          </p:nvPr>
        </p:nvSpPr>
        <p:spPr>
          <a:xfrm>
            <a:off x="647113" y="1716258"/>
            <a:ext cx="6639952" cy="4248444"/>
          </a:xfrm>
        </p:spPr>
        <p:txBody>
          <a:bodyPr anchor="ctr">
            <a:noAutofit/>
          </a:bodyPr>
          <a:lstStyle/>
          <a:p>
            <a:pPr algn="l"/>
            <a:r>
              <a:rPr lang="pt-BR" sz="3500" dirty="0" smtClean="0">
                <a:effectLst/>
                <a:latin typeface="Bahnschrift" panose="020B0502040204020203" pitchFamily="34" charset="0"/>
                <a:cs typeface="Arial" panose="020B0604020202020204" pitchFamily="34" charset="0"/>
              </a:rPr>
              <a:t>Desktop 1920px.</a:t>
            </a:r>
            <a:br>
              <a:rPr lang="pt-BR" sz="3500" dirty="0" smtClean="0">
                <a:effectLst/>
                <a:latin typeface="Bahnschrift" panose="020B0502040204020203" pitchFamily="34" charset="0"/>
                <a:cs typeface="Arial" panose="020B0604020202020204" pitchFamily="34" charset="0"/>
              </a:rPr>
            </a:br>
            <a:r>
              <a:rPr lang="pt-BR" sz="3500" dirty="0" smtClean="0">
                <a:effectLst/>
                <a:latin typeface="Bahnschrift" panose="020B0502040204020203" pitchFamily="34" charset="0"/>
                <a:cs typeface="Arial" panose="020B0604020202020204" pitchFamily="34" charset="0"/>
              </a:rPr>
              <a:t>O layout  foi desenvolvido conforme </a:t>
            </a:r>
            <a:br>
              <a:rPr lang="pt-BR" sz="3500" dirty="0" smtClean="0">
                <a:effectLst/>
                <a:latin typeface="Bahnschrift" panose="020B0502040204020203" pitchFamily="34" charset="0"/>
                <a:cs typeface="Arial" panose="020B0604020202020204" pitchFamily="34" charset="0"/>
              </a:rPr>
            </a:br>
            <a:r>
              <a:rPr lang="pt-BR" sz="3500" dirty="0" smtClean="0">
                <a:effectLst/>
                <a:latin typeface="Bahnschrift" panose="020B0502040204020203" pitchFamily="34" charset="0"/>
                <a:cs typeface="Arial" panose="020B0604020202020204" pitchFamily="34" charset="0"/>
              </a:rPr>
              <a:t>a vontade do cliente,  e  com base em </a:t>
            </a:r>
            <a:br>
              <a:rPr lang="pt-BR" sz="3500" dirty="0" smtClean="0">
                <a:effectLst/>
                <a:latin typeface="Bahnschrift" panose="020B0502040204020203" pitchFamily="34" charset="0"/>
                <a:cs typeface="Arial" panose="020B0604020202020204" pitchFamily="34" charset="0"/>
              </a:rPr>
            </a:br>
            <a:r>
              <a:rPr lang="pt-BR" sz="3500" dirty="0" smtClean="0">
                <a:effectLst/>
                <a:latin typeface="Bahnschrift" panose="020B0502040204020203" pitchFamily="34" charset="0"/>
                <a:cs typeface="Arial" panose="020B0604020202020204" pitchFamily="34" charset="0"/>
              </a:rPr>
              <a:t>lojas sólidas.</a:t>
            </a:r>
            <a:br>
              <a:rPr lang="pt-BR" sz="3500" dirty="0" smtClean="0">
                <a:effectLst/>
                <a:latin typeface="Bahnschrift" panose="020B0502040204020203" pitchFamily="34" charset="0"/>
                <a:cs typeface="Arial" panose="020B0604020202020204" pitchFamily="34" charset="0"/>
              </a:rPr>
            </a:br>
            <a:r>
              <a:rPr lang="pt-BR" sz="3500" dirty="0" smtClean="0">
                <a:effectLst/>
                <a:latin typeface="Bahnschrift" panose="020B0502040204020203" pitchFamily="34" charset="0"/>
                <a:cs typeface="Arial" panose="020B0604020202020204" pitchFamily="34" charset="0"/>
              </a:rPr>
              <a:t>Focado no publico </a:t>
            </a:r>
            <a:r>
              <a:rPr lang="pt-BR" sz="3500" dirty="0" err="1" smtClean="0">
                <a:effectLst/>
                <a:latin typeface="Bahnschrift" panose="020B0502040204020203" pitchFamily="34" charset="0"/>
                <a:cs typeface="Arial" panose="020B0604020202020204" pitchFamily="34" charset="0"/>
              </a:rPr>
              <a:t>gamer</a:t>
            </a:r>
            <a:r>
              <a:rPr lang="pt-BR" sz="3500" dirty="0" smtClean="0">
                <a:effectLst/>
                <a:latin typeface="Bahnschrift" panose="020B0502040204020203" pitchFamily="34" charset="0"/>
                <a:cs typeface="Arial" panose="020B0604020202020204" pitchFamily="34" charset="0"/>
              </a:rPr>
              <a:t>, mas que </a:t>
            </a:r>
            <a:br>
              <a:rPr lang="pt-BR" sz="3500" dirty="0" smtClean="0">
                <a:effectLst/>
                <a:latin typeface="Bahnschrift" panose="020B0502040204020203" pitchFamily="34" charset="0"/>
                <a:cs typeface="Arial" panose="020B0604020202020204" pitchFamily="34" charset="0"/>
              </a:rPr>
            </a:br>
            <a:r>
              <a:rPr lang="pt-BR" sz="3500" dirty="0" smtClean="0">
                <a:effectLst/>
                <a:latin typeface="Bahnschrift" panose="020B0502040204020203" pitchFamily="34" charset="0"/>
                <a:cs typeface="Arial" panose="020B0604020202020204" pitchFamily="34" charset="0"/>
              </a:rPr>
              <a:t>atende todo o segmento de eletrônico.</a:t>
            </a:r>
            <a:endParaRPr lang="pt-BR" sz="3500" dirty="0">
              <a:effectLst/>
              <a:latin typeface="Bahnschrift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18" name="Subtítulo 17"/>
          <p:cNvSpPr>
            <a:spLocks noGrp="1"/>
          </p:cNvSpPr>
          <p:nvPr>
            <p:ph type="subTitle" idx="1"/>
          </p:nvPr>
        </p:nvSpPr>
        <p:spPr>
          <a:xfrm>
            <a:off x="239151" y="759655"/>
            <a:ext cx="7047914" cy="815927"/>
          </a:xfrm>
        </p:spPr>
        <p:txBody>
          <a:bodyPr>
            <a:normAutofit/>
          </a:bodyPr>
          <a:lstStyle/>
          <a:p>
            <a:pPr algn="ctr"/>
            <a:r>
              <a:rPr lang="pt-BR" sz="3500" dirty="0" smtClean="0">
                <a:latin typeface="Bahnschrift" panose="020B0502040204020203" pitchFamily="34" charset="0"/>
              </a:rPr>
              <a:t>DESKTOP</a:t>
            </a:r>
            <a:endParaRPr lang="pt-BR" sz="3500" dirty="0">
              <a:latin typeface="Bahnschrift" panose="020B0502040204020203" pitchFamily="34" charset="0"/>
            </a:endParaRPr>
          </a:p>
        </p:txBody>
      </p:sp>
      <p:pic>
        <p:nvPicPr>
          <p:cNvPr id="19" name="Imagem 1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7065" y="0"/>
            <a:ext cx="43301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036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ctrTitle"/>
          </p:nvPr>
        </p:nvSpPr>
        <p:spPr>
          <a:xfrm>
            <a:off x="365760" y="1828800"/>
            <a:ext cx="7399606" cy="3094892"/>
          </a:xfrm>
        </p:spPr>
        <p:txBody>
          <a:bodyPr>
            <a:normAutofit/>
          </a:bodyPr>
          <a:lstStyle/>
          <a:p>
            <a:pPr algn="l"/>
            <a:r>
              <a:rPr lang="pt-BR" sz="3500" dirty="0" smtClean="0">
                <a:latin typeface="Bahnschrift" panose="020B0502040204020203" pitchFamily="34" charset="0"/>
              </a:rPr>
              <a:t>O </a:t>
            </a:r>
            <a:r>
              <a:rPr lang="pt-BR" sz="3500" dirty="0">
                <a:latin typeface="Bahnschrift" panose="020B0502040204020203" pitchFamily="34" charset="0"/>
              </a:rPr>
              <a:t>T</a:t>
            </a:r>
            <a:r>
              <a:rPr lang="pt-BR" sz="3500" dirty="0" smtClean="0">
                <a:latin typeface="Bahnschrift" panose="020B0502040204020203" pitchFamily="34" charset="0"/>
              </a:rPr>
              <a:t>ablet seguiu o conceito do Desktop, </a:t>
            </a:r>
            <a:br>
              <a:rPr lang="pt-BR" sz="3500" dirty="0" smtClean="0">
                <a:latin typeface="Bahnschrift" panose="020B0502040204020203" pitchFamily="34" charset="0"/>
              </a:rPr>
            </a:br>
            <a:r>
              <a:rPr lang="pt-BR" sz="3500" dirty="0" smtClean="0">
                <a:latin typeface="Bahnschrift" panose="020B0502040204020203" pitchFamily="34" charset="0"/>
              </a:rPr>
              <a:t>foi reduzido as informações, deixando apenas</a:t>
            </a:r>
            <a:br>
              <a:rPr lang="pt-BR" sz="3500" dirty="0" smtClean="0">
                <a:latin typeface="Bahnschrift" panose="020B0502040204020203" pitchFamily="34" charset="0"/>
              </a:rPr>
            </a:br>
            <a:r>
              <a:rPr lang="pt-BR" sz="3500" dirty="0" smtClean="0">
                <a:latin typeface="Bahnschrift" panose="020B0502040204020203" pitchFamily="34" charset="0"/>
              </a:rPr>
              <a:t>o essencial, e introduzindo o conceito do</a:t>
            </a:r>
            <a:br>
              <a:rPr lang="pt-BR" sz="3500" dirty="0" smtClean="0">
                <a:latin typeface="Bahnschrift" panose="020B0502040204020203" pitchFamily="34" charset="0"/>
              </a:rPr>
            </a:br>
            <a:r>
              <a:rPr lang="pt-BR" sz="3500" dirty="0" smtClean="0">
                <a:latin typeface="Bahnschrift" panose="020B0502040204020203" pitchFamily="34" charset="0"/>
              </a:rPr>
              <a:t>carrossel, para que o site fique mais limpo e a</a:t>
            </a:r>
            <a:br>
              <a:rPr lang="pt-BR" sz="3500" dirty="0" smtClean="0">
                <a:latin typeface="Bahnschrift" panose="020B0502040204020203" pitchFamily="34" charset="0"/>
              </a:rPr>
            </a:br>
            <a:r>
              <a:rPr lang="pt-BR" sz="3500" dirty="0" smtClean="0">
                <a:latin typeface="Bahnschrift" panose="020B0502040204020203" pitchFamily="34" charset="0"/>
              </a:rPr>
              <a:t>navegação mais agradável.</a:t>
            </a:r>
            <a:endParaRPr lang="pt-BR" sz="3500" dirty="0">
              <a:latin typeface="Bahnschrift" panose="020B0502040204020203" pitchFamily="34" charset="0"/>
            </a:endParaRPr>
          </a:p>
        </p:txBody>
      </p:sp>
      <p:sp>
        <p:nvSpPr>
          <p:cNvPr id="5" name="Subtítulo 4"/>
          <p:cNvSpPr>
            <a:spLocks noGrp="1"/>
          </p:cNvSpPr>
          <p:nvPr>
            <p:ph type="subTitle" idx="1"/>
          </p:nvPr>
        </p:nvSpPr>
        <p:spPr>
          <a:xfrm>
            <a:off x="365760" y="815925"/>
            <a:ext cx="7399606" cy="801859"/>
          </a:xfrm>
        </p:spPr>
        <p:txBody>
          <a:bodyPr>
            <a:normAutofit/>
          </a:bodyPr>
          <a:lstStyle/>
          <a:p>
            <a:pPr algn="ctr"/>
            <a:r>
              <a:rPr lang="pt-BR" sz="3500" dirty="0" smtClean="0">
                <a:latin typeface="Bahnschrift" panose="020B0502040204020203" pitchFamily="34" charset="0"/>
              </a:rPr>
              <a:t>TABLET 720px</a:t>
            </a:r>
            <a:endParaRPr lang="pt-BR" sz="3500" dirty="0">
              <a:latin typeface="Bahnschrift" panose="020B0502040204020203" pitchFamily="34" charset="0"/>
            </a:endParaRPr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0277" y="253219"/>
            <a:ext cx="2264899" cy="6302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339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ctrTitle"/>
          </p:nvPr>
        </p:nvSpPr>
        <p:spPr>
          <a:xfrm>
            <a:off x="267285" y="2307102"/>
            <a:ext cx="7287065" cy="3798416"/>
          </a:xfrm>
        </p:spPr>
        <p:txBody>
          <a:bodyPr>
            <a:noAutofit/>
          </a:bodyPr>
          <a:lstStyle/>
          <a:p>
            <a:pPr algn="l"/>
            <a:r>
              <a:rPr lang="pt-BR" sz="3500" dirty="0" smtClean="0">
                <a:effectLst/>
                <a:latin typeface="Bahnschrift" panose="020B0502040204020203" pitchFamily="34" charset="0"/>
              </a:rPr>
              <a:t>O Mobile  e a otimização do Tablet, mas seguindo</a:t>
            </a:r>
            <a:br>
              <a:rPr lang="pt-BR" sz="3500" dirty="0" smtClean="0">
                <a:effectLst/>
                <a:latin typeface="Bahnschrift" panose="020B0502040204020203" pitchFamily="34" charset="0"/>
              </a:rPr>
            </a:br>
            <a:r>
              <a:rPr lang="pt-BR" sz="3500" dirty="0" smtClean="0">
                <a:effectLst/>
                <a:latin typeface="Bahnschrift" panose="020B0502040204020203" pitchFamily="34" charset="0"/>
              </a:rPr>
              <a:t>o conceito do Desktop, o espaço foi uma limitação.</a:t>
            </a:r>
            <a:br>
              <a:rPr lang="pt-BR" sz="3500" dirty="0" smtClean="0">
                <a:effectLst/>
                <a:latin typeface="Bahnschrift" panose="020B0502040204020203" pitchFamily="34" charset="0"/>
              </a:rPr>
            </a:br>
            <a:r>
              <a:rPr lang="pt-BR" sz="3500" dirty="0" smtClean="0">
                <a:effectLst/>
                <a:latin typeface="Bahnschrift" panose="020B0502040204020203" pitchFamily="34" charset="0"/>
              </a:rPr>
              <a:t>Foi aplicado o conceito de carrossel, tornando a</a:t>
            </a:r>
            <a:br>
              <a:rPr lang="pt-BR" sz="3500" dirty="0" smtClean="0">
                <a:effectLst/>
                <a:latin typeface="Bahnschrift" panose="020B0502040204020203" pitchFamily="34" charset="0"/>
              </a:rPr>
            </a:br>
            <a:r>
              <a:rPr lang="pt-BR" sz="3500" dirty="0" smtClean="0">
                <a:effectLst/>
                <a:latin typeface="Bahnschrift" panose="020B0502040204020203" pitchFamily="34" charset="0"/>
              </a:rPr>
              <a:t>navegação mais agradável e simples.</a:t>
            </a:r>
            <a:r>
              <a:rPr lang="pt-BR" sz="3000" dirty="0" smtClean="0">
                <a:effectLst/>
                <a:latin typeface="Bahnschrift" panose="020B0502040204020203" pitchFamily="34" charset="0"/>
              </a:rPr>
              <a:t/>
            </a:r>
            <a:br>
              <a:rPr lang="pt-BR" sz="3000" dirty="0" smtClean="0">
                <a:effectLst/>
                <a:latin typeface="Bahnschrift" panose="020B0502040204020203" pitchFamily="34" charset="0"/>
              </a:rPr>
            </a:br>
            <a:endParaRPr lang="pt-BR" sz="3000" dirty="0">
              <a:effectLst/>
              <a:latin typeface="Bahnschrift" panose="020B0502040204020203" pitchFamily="34" charset="0"/>
            </a:endParaRPr>
          </a:p>
        </p:txBody>
      </p:sp>
      <p:sp>
        <p:nvSpPr>
          <p:cNvPr id="5" name="Subtítulo 4"/>
          <p:cNvSpPr>
            <a:spLocks noGrp="1"/>
          </p:cNvSpPr>
          <p:nvPr>
            <p:ph type="subTitle" idx="1"/>
          </p:nvPr>
        </p:nvSpPr>
        <p:spPr>
          <a:xfrm>
            <a:off x="267286" y="675249"/>
            <a:ext cx="5908431" cy="1448973"/>
          </a:xfrm>
        </p:spPr>
        <p:txBody>
          <a:bodyPr/>
          <a:lstStyle/>
          <a:p>
            <a:pPr algn="ctr"/>
            <a:r>
              <a:rPr lang="pt-BR" sz="3500" dirty="0" smtClean="0">
                <a:latin typeface="Bahnschrift" panose="020B0502040204020203" pitchFamily="34" charset="0"/>
              </a:rPr>
              <a:t>MOBILE 320px</a:t>
            </a:r>
            <a:endParaRPr lang="pt-BR" sz="3500" dirty="0">
              <a:latin typeface="Bahnschrift" panose="020B0502040204020203" pitchFamily="34" charset="0"/>
            </a:endParaRPr>
          </a:p>
          <a:p>
            <a:endParaRPr lang="pt-BR" dirty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8690" y="0"/>
            <a:ext cx="13504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957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43170"/>
          </a:xfrm>
        </p:spPr>
        <p:txBody>
          <a:bodyPr>
            <a:normAutofit/>
          </a:bodyPr>
          <a:lstStyle/>
          <a:p>
            <a:pPr algn="ctr"/>
            <a:r>
              <a:rPr lang="pt-BR" sz="5000" dirty="0" smtClean="0">
                <a:latin typeface="Bahnschrift" panose="020B0502040204020203" pitchFamily="34" charset="0"/>
              </a:rPr>
              <a:t>Conceito UX/UI</a:t>
            </a:r>
            <a:endParaRPr lang="pt-BR" sz="5000" dirty="0">
              <a:latin typeface="Bahnschrift" panose="020B0502040204020203" pitchFamily="34" charset="0"/>
            </a:endParaRPr>
          </a:p>
        </p:txBody>
      </p:sp>
      <p:sp>
        <p:nvSpPr>
          <p:cNvPr id="5" name="Espaço Reservado para Conteúdo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pt-BR" dirty="0" smtClean="0">
                <a:latin typeface="Bahnschrift" panose="020B0502040204020203" pitchFamily="34" charset="0"/>
              </a:rPr>
              <a:t>Conceito UX utilizado, foi de tornar o site mais simples, limpo e organizado para o usuário, que vai ter uma navegação agradável, como imagem de qualidade.</a:t>
            </a:r>
            <a:endParaRPr lang="pt-BR" dirty="0">
              <a:latin typeface="Bahnschrift" panose="020B0502040204020203" pitchFamily="34" charset="0"/>
            </a:endParaRPr>
          </a:p>
        </p:txBody>
      </p:sp>
      <p:sp>
        <p:nvSpPr>
          <p:cNvPr id="6" name="Espaço Reservado para Conteúdo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pt-BR" dirty="0" smtClean="0">
                <a:latin typeface="Bahnschrift" panose="020B0502040204020203" pitchFamily="34" charset="0"/>
              </a:rPr>
              <a:t>Conceito UI utilizado, foi de tornar o site o mais intuitivo possível, com as informações distribuídas de forma certa e de fácil acesso, o usuário vai lidar como uma interface limpa e com cores agradáveis.</a:t>
            </a:r>
            <a:endParaRPr lang="pt-BR"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4036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097915"/>
          </a:xfrm>
        </p:spPr>
        <p:txBody>
          <a:bodyPr/>
          <a:lstStyle/>
          <a:p>
            <a:r>
              <a:rPr lang="pt-BR" dirty="0" smtClean="0">
                <a:latin typeface="Bahnschrift" panose="020B0502040204020203" pitchFamily="34" charset="0"/>
              </a:rPr>
              <a:t>Principais dificuldades:</a:t>
            </a:r>
            <a:endParaRPr lang="pt-BR" dirty="0">
              <a:latin typeface="Bahnschrift" panose="020B0502040204020203" pitchFamily="34" charset="0"/>
            </a:endParaRPr>
          </a:p>
        </p:txBody>
      </p:sp>
      <p:sp>
        <p:nvSpPr>
          <p:cNvPr id="6" name="Espaço Reservado para Texto 5"/>
          <p:cNvSpPr>
            <a:spLocks noGrp="1"/>
          </p:cNvSpPr>
          <p:nvPr>
            <p:ph type="body" sz="half" idx="2"/>
          </p:nvPr>
        </p:nvSpPr>
        <p:spPr>
          <a:xfrm>
            <a:off x="839788" y="1645920"/>
            <a:ext cx="10514012" cy="4345305"/>
          </a:xfrm>
        </p:spPr>
        <p:txBody>
          <a:bodyPr>
            <a:noAutofit/>
          </a:bodyPr>
          <a:lstStyle/>
          <a:p>
            <a:r>
              <a:rPr lang="pt-BR" sz="3000" dirty="0" smtClean="0">
                <a:latin typeface="Bahnschrift" panose="020B0502040204020203" pitchFamily="34" charset="0"/>
              </a:rPr>
              <a:t>Na verdade, pelo fato de ser meu primeiro contato com esse universo, fui um grande desafio, nunca havia pensando em um site pelo lado do desenvolvedor, o Desktop foi refeito varias vezes, ate ficar do agrado, acessei diversos site de lojas de vendas, para tentar entender o conceito de UX e UI, para que o Games Mania ficasse navegável, além de que tinha que reduzir de forma significativa as informações para aplicar no Tablet e no Mobile, oque trouxe diversos questionamentos, sobre o tamanho das imagens e letras, se o usuário ia conseguir navegar e enxergar e ate clicar nos botões.</a:t>
            </a:r>
            <a:endParaRPr lang="pt-BR" sz="3000"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9675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rofundidade">
  <a:themeElements>
    <a:clrScheme name="Depth">
      <a:dk1>
        <a:sysClr val="windowText" lastClr="000000"/>
      </a:dk1>
      <a:lt1>
        <a:sysClr val="window" lastClr="FFFFFF"/>
      </a:lt1>
      <a:dk2>
        <a:srgbClr val="4B4B4B"/>
      </a:dk2>
      <a:lt2>
        <a:srgbClr val="8ED5C1"/>
      </a:lt2>
      <a:accent1>
        <a:srgbClr val="73CBB2"/>
      </a:accent1>
      <a:accent2>
        <a:srgbClr val="AACD5B"/>
      </a:accent2>
      <a:accent3>
        <a:srgbClr val="65A9E1"/>
      </a:accent3>
      <a:accent4>
        <a:srgbClr val="6274D8"/>
      </a:accent4>
      <a:accent5>
        <a:srgbClr val="AB54D7"/>
      </a:accent5>
      <a:accent6>
        <a:srgbClr val="D15B37"/>
      </a:accent6>
      <a:hlink>
        <a:srgbClr val="BFE962"/>
      </a:hlink>
      <a:folHlink>
        <a:srgbClr val="C0D591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47428100-C732-4B2E-A30A-5273F581A0F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TM04033923[[fn=Profundidade]]</Template>
  <TotalTime>63</TotalTime>
  <Words>221</Words>
  <Application>Microsoft Office PowerPoint</Application>
  <PresentationFormat>Widescreen</PresentationFormat>
  <Paragraphs>15</Paragraphs>
  <Slides>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0" baseType="lpstr">
      <vt:lpstr>Arial</vt:lpstr>
      <vt:lpstr>Bahnschrift</vt:lpstr>
      <vt:lpstr>Corbel</vt:lpstr>
      <vt:lpstr>Profundidade</vt:lpstr>
      <vt:lpstr>Projeto Games Mania</vt:lpstr>
      <vt:lpstr>Desktop 1920px. O layout  foi desenvolvido conforme  a vontade do cliente,  e  com base em  lojas sólidas. Focado no publico gamer, mas que  atende todo o segmento de eletrônico.</vt:lpstr>
      <vt:lpstr>O Tablet seguiu o conceito do Desktop,  foi reduzido as informações, deixando apenas o essencial, e introduzindo o conceito do carrossel, para que o site fique mais limpo e a navegação mais agradável.</vt:lpstr>
      <vt:lpstr>O Mobile  e a otimização do Tablet, mas seguindo o conceito do Desktop, o espaço foi uma limitação. Foi aplicado o conceito de carrossel, tornando a navegação mais agradável e simples. </vt:lpstr>
      <vt:lpstr>Conceito UX/UI</vt:lpstr>
      <vt:lpstr>Principais dificuldades: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Projeto Games Mania</dc:title>
  <dc:creator>Felipe Augusto</dc:creator>
  <cp:lastModifiedBy>Felipe Augusto</cp:lastModifiedBy>
  <cp:revision>7</cp:revision>
  <dcterms:created xsi:type="dcterms:W3CDTF">2022-01-10T06:28:49Z</dcterms:created>
  <dcterms:modified xsi:type="dcterms:W3CDTF">2022-01-10T07:32:03Z</dcterms:modified>
</cp:coreProperties>
</file>

<file path=docProps/thumbnail.jpeg>
</file>